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84" r:id="rId2"/>
    <p:sldId id="283" r:id="rId3"/>
    <p:sldId id="282" r:id="rId4"/>
    <p:sldId id="278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3D8D5-B5BB-457E-8A3D-C071B197AEDB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C9C29-00B8-4A3C-8E42-15B5A5C4C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36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0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4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4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5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8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8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7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8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3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3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B284E2-7410-4505-A94B-5152042C85E3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89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-27709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sz="4000" kern="0" smtClean="0">
                <a:solidFill>
                  <a:srgbClr val="92D050"/>
                </a:solidFill>
              </a:rPr>
              <a:t>Me llamo _____Clase 602</a:t>
            </a:r>
            <a:br>
              <a:rPr lang="en-US" sz="4000" kern="0" smtClean="0">
                <a:solidFill>
                  <a:srgbClr val="92D050"/>
                </a:solidFill>
              </a:rPr>
            </a:br>
            <a:r>
              <a:rPr lang="en-US" sz="4000" kern="0" smtClean="0">
                <a:solidFill>
                  <a:srgbClr val="92D050"/>
                </a:solidFill>
              </a:rPr>
              <a:t>La fecha es el 29 de marzo del 2018</a:t>
            </a:r>
            <a:endParaRPr lang="en-US" sz="4000" kern="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3854" y="1143000"/>
            <a:ext cx="8901545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57: </a:t>
            </a:r>
            <a:r>
              <a:rPr lang="en-US" kern="0" smtClean="0"/>
              <a:t>¿Quienes levantan la mano?</a:t>
            </a:r>
          </a:p>
          <a:p>
            <a:pPr marL="0" indent="0">
              <a:buFontTx/>
              <a:buNone/>
            </a:pPr>
            <a:r>
              <a:rPr lang="en-US" i="1" kern="0" smtClean="0">
                <a:solidFill>
                  <a:srgbClr val="7030A0"/>
                </a:solidFill>
              </a:rPr>
              <a:t>L.O.: to recognize and use regular –AR verbs</a:t>
            </a: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FontTx/>
              <a:buNone/>
            </a:pPr>
            <a:r>
              <a:rPr lang="en-US" kern="0" smtClean="0"/>
              <a:t>COPY and complete with the correct form of the verb.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Gloria ________ en la escuela TRCS. (estudiar)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Rosa y Hector_______ poco español. (hablar)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Yolanda y yo _______ jeans y blusas. (llevar)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¿Tú ________ buenas notas? (sacar)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________ si </a:t>
            </a:r>
            <a:r>
              <a:rPr lang="en-US" sz="2400" i="1" kern="0" smtClean="0"/>
              <a:t>(if)</a:t>
            </a:r>
            <a:r>
              <a:rPr lang="en-US" sz="2400" kern="0" smtClean="0"/>
              <a:t> </a:t>
            </a:r>
            <a:r>
              <a:rPr lang="en-US" kern="0" smtClean="0"/>
              <a:t>hay tarea hoy. (Preguntar)</a:t>
            </a:r>
          </a:p>
          <a:p>
            <a:pPr marL="0" indent="0">
              <a:buFontTx/>
              <a:buNone/>
            </a:pPr>
            <a:endParaRPr lang="en-US" kern="0" smtClea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012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b="1" kern="0" smtClean="0">
                <a:solidFill>
                  <a:srgbClr val="FF0000"/>
                </a:solidFill>
              </a:rPr>
              <a:t>Practica</a:t>
            </a:r>
            <a:endParaRPr lang="en-US" b="1" kern="0" dirty="0">
              <a:solidFill>
                <a:srgbClr val="FF0000"/>
              </a:solidFill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211969"/>
              </p:ext>
            </p:extLst>
          </p:nvPr>
        </p:nvGraphicFramePr>
        <p:xfrm>
          <a:off x="381000" y="1295400"/>
          <a:ext cx="80009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636"/>
                <a:gridCol w="2182091"/>
                <a:gridCol w="1939636"/>
                <a:gridCol w="193963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Contestar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66"/>
                          </a:solidFill>
                        </a:rPr>
                        <a:t>Prestar</a:t>
                      </a:r>
                      <a:endParaRPr lang="en-US" sz="2800" dirty="0" smtClean="0">
                        <a:solidFill>
                          <a:srgbClr val="FF0066"/>
                        </a:solidFill>
                      </a:endParaRPr>
                    </a:p>
                    <a:p>
                      <a:pPr algn="ctr"/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(</a:t>
                      </a:r>
                      <a:r>
                        <a:rPr lang="en-US" sz="2000" b="0" i="1" dirty="0" err="1" smtClean="0">
                          <a:solidFill>
                            <a:srgbClr val="FF0066"/>
                          </a:solidFill>
                        </a:rPr>
                        <a:t>atencion</a:t>
                      </a:r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)</a:t>
                      </a:r>
                      <a:endParaRPr lang="en-US" sz="2000" b="0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339933"/>
                          </a:solidFill>
                        </a:rPr>
                        <a:t>Comprar</a:t>
                      </a:r>
                      <a:endParaRPr lang="en-US" sz="2800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baseline="0" dirty="0" smtClean="0"/>
                        <a:t> Ella </a:t>
                      </a:r>
                      <a:r>
                        <a:rPr lang="en-US" sz="2400" baseline="0" dirty="0" err="1" smtClean="0"/>
                        <a:t>Ud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" y="4572000"/>
            <a:ext cx="9144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600" b="1" kern="0" dirty="0" smtClean="0"/>
          </a:p>
          <a:p>
            <a:r>
              <a:rPr lang="en-US" altLang="en-US" sz="2600" kern="0" dirty="0" smtClean="0"/>
              <a:t>Ricardo __________ </a:t>
            </a:r>
            <a:r>
              <a:rPr lang="en-US" altLang="en-US" sz="2600" kern="0" dirty="0" err="1" smtClean="0"/>
              <a:t>muchas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err="1" smtClean="0"/>
              <a:t>preguntas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contestar</a:t>
            </a:r>
            <a:r>
              <a:rPr lang="en-US" altLang="en-US" sz="2600" i="1" kern="0" dirty="0" smtClean="0"/>
              <a:t>)</a:t>
            </a:r>
            <a:endParaRPr lang="en-US" altLang="en-US" sz="2600" kern="0" dirty="0" smtClean="0"/>
          </a:p>
          <a:p>
            <a:r>
              <a:rPr lang="en-US" altLang="en-US" sz="2600" kern="0" dirty="0" smtClean="0"/>
              <a:t>Kiara y Javier_________ </a:t>
            </a:r>
            <a:r>
              <a:rPr lang="en-US" altLang="en-US" sz="2600" kern="0" dirty="0" err="1" smtClean="0"/>
              <a:t>atencion</a:t>
            </a:r>
            <a:r>
              <a:rPr lang="en-US" altLang="en-US" sz="2600" kern="0" dirty="0" smtClean="0"/>
              <a:t> en la </a:t>
            </a:r>
            <a:r>
              <a:rPr lang="en-US" altLang="en-US" sz="2600" kern="0" dirty="0" err="1" smtClean="0"/>
              <a:t>clase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prestar</a:t>
            </a:r>
            <a:r>
              <a:rPr lang="en-US" altLang="en-US" sz="2600" i="1" kern="0" dirty="0" smtClean="0"/>
              <a:t>)</a:t>
            </a:r>
            <a:r>
              <a:rPr lang="en-US" altLang="en-US" sz="2600" kern="0" dirty="0" smtClean="0"/>
              <a:t> </a:t>
            </a:r>
          </a:p>
          <a:p>
            <a:r>
              <a:rPr lang="en-US" altLang="en-US" sz="2600" kern="0" dirty="0" err="1" smtClean="0">
                <a:cs typeface="Times New Roman" pitchFamily="18" charset="0"/>
              </a:rPr>
              <a:t>Tú</a:t>
            </a:r>
            <a:r>
              <a:rPr lang="en-US" altLang="en-US" sz="2600" kern="0" dirty="0" smtClean="0">
                <a:cs typeface="Times New Roman" pitchFamily="18" charset="0"/>
              </a:rPr>
              <a:t> _________ un </a:t>
            </a:r>
            <a:r>
              <a:rPr lang="en-US" altLang="en-US" sz="2600" kern="0" dirty="0" err="1" smtClean="0">
                <a:cs typeface="Times New Roman" pitchFamily="18" charset="0"/>
              </a:rPr>
              <a:t>cuaderno</a:t>
            </a:r>
            <a:r>
              <a:rPr lang="en-US" altLang="en-US" sz="2600" kern="0" dirty="0" smtClean="0">
                <a:cs typeface="Times New Roman" pitchFamily="18" charset="0"/>
              </a:rPr>
              <a:t> </a:t>
            </a:r>
            <a:r>
              <a:rPr lang="en-US" altLang="en-US" sz="2600" kern="0" dirty="0" err="1" smtClean="0">
                <a:cs typeface="Times New Roman" pitchFamily="18" charset="0"/>
              </a:rPr>
              <a:t>nuevo</a:t>
            </a:r>
            <a:r>
              <a:rPr lang="en-US" altLang="en-US" sz="2600" kern="0" dirty="0" smtClean="0">
                <a:cs typeface="Times New Roman" pitchFamily="18" charset="0"/>
              </a:rPr>
              <a:t>. </a:t>
            </a:r>
            <a:r>
              <a:rPr lang="en-US" altLang="en-US" sz="2600" i="1" kern="0" dirty="0" smtClean="0">
                <a:cs typeface="Times New Roman" pitchFamily="18" charset="0"/>
              </a:rPr>
              <a:t>(</a:t>
            </a:r>
            <a:r>
              <a:rPr lang="en-US" altLang="en-US" sz="2600" i="1" kern="0" dirty="0" err="1" smtClean="0">
                <a:cs typeface="Times New Roman" pitchFamily="18" charset="0"/>
              </a:rPr>
              <a:t>comprar</a:t>
            </a:r>
            <a:r>
              <a:rPr lang="en-US" altLang="en-US" sz="2600" i="1" kern="0" dirty="0" smtClean="0">
                <a:cs typeface="Times New Roman" pitchFamily="18" charset="0"/>
              </a:rPr>
              <a:t>)</a:t>
            </a:r>
            <a:endParaRPr lang="en-US" alt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85184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981200"/>
            <a:ext cx="8153400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Complete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1</a:t>
            </a:r>
            <a:r>
              <a:rPr lang="en-US" kern="0" dirty="0" smtClean="0"/>
              <a:t> p.94, number 1-5 and listen . </a:t>
            </a:r>
            <a:r>
              <a:rPr lang="en-US" i="1" kern="0" dirty="0" smtClean="0"/>
              <a:t>(PROMPTS ARE ON LAST SLIDE)</a:t>
            </a: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 smtClean="0"/>
          </a:p>
          <a:p>
            <a:r>
              <a:rPr lang="en-US" kern="0" dirty="0" smtClean="0"/>
              <a:t>Copy and respond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3</a:t>
            </a:r>
            <a:r>
              <a:rPr lang="en-US" kern="0" dirty="0" smtClean="0"/>
              <a:t> p. 94 (1-6)</a:t>
            </a:r>
            <a:endParaRPr lang="en-US" kern="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kern="0" dirty="0" err="1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69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676400"/>
            <a:ext cx="7772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TEXTO:</a:t>
            </a:r>
          </a:p>
          <a:p>
            <a:r>
              <a:rPr lang="en-US" kern="0" dirty="0" smtClean="0"/>
              <a:t>Copy and complete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4</a:t>
            </a:r>
            <a:r>
              <a:rPr lang="en-US" kern="0" dirty="0" smtClean="0"/>
              <a:t> p. 95</a:t>
            </a:r>
          </a:p>
          <a:p>
            <a:r>
              <a:rPr lang="en-US" kern="0" dirty="0" smtClean="0"/>
              <a:t>Copy and respond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5</a:t>
            </a:r>
            <a:r>
              <a:rPr lang="en-US" kern="0" dirty="0" smtClean="0"/>
              <a:t> p. 95</a:t>
            </a:r>
          </a:p>
          <a:p>
            <a:endParaRPr lang="en-US" kern="0" dirty="0"/>
          </a:p>
          <a:p>
            <a:pPr marL="0" indent="0">
              <a:buNone/>
            </a:pPr>
            <a:r>
              <a:rPr lang="en-US" kern="0" dirty="0" smtClean="0"/>
              <a:t>WORK on MINI PROYECTO; </a:t>
            </a:r>
            <a:r>
              <a:rPr lang="en-US" kern="0" dirty="0" err="1" smtClean="0"/>
              <a:t>Mi</a:t>
            </a:r>
            <a:r>
              <a:rPr lang="en-US" kern="0" dirty="0" smtClean="0"/>
              <a:t> </a:t>
            </a:r>
            <a:r>
              <a:rPr lang="en-US" kern="0" dirty="0" err="1" smtClean="0"/>
              <a:t>horario</a:t>
            </a:r>
            <a:r>
              <a:rPr lang="en-US" kern="0" dirty="0" smtClean="0"/>
              <a:t> escolar DUE on TUESDAY, APRIL 10</a:t>
            </a:r>
          </a:p>
          <a:p>
            <a:pPr marL="0" indent="0">
              <a:buNone/>
            </a:pPr>
            <a:endParaRPr lang="en-US" kern="0" dirty="0" smtClean="0"/>
          </a:p>
          <a:p>
            <a:pPr marL="0" indent="0">
              <a:buNone/>
            </a:pPr>
            <a:r>
              <a:rPr lang="en-US" kern="0" dirty="0" smtClean="0"/>
              <a:t>SIGN </a:t>
            </a:r>
            <a:r>
              <a:rPr lang="en-US" u="sng" kern="0" dirty="0" smtClean="0"/>
              <a:t>La </a:t>
            </a:r>
            <a:r>
              <a:rPr lang="en-US" u="sng" kern="0" dirty="0" err="1" smtClean="0"/>
              <a:t>Misma</a:t>
            </a:r>
            <a:r>
              <a:rPr lang="en-US" u="sng" kern="0" dirty="0" smtClean="0"/>
              <a:t> Luna</a:t>
            </a:r>
            <a:r>
              <a:rPr lang="en-US" kern="0" dirty="0" smtClean="0"/>
              <a:t> packet by TUES. APRIL 10</a:t>
            </a:r>
          </a:p>
          <a:p>
            <a:pPr marL="0" indent="0">
              <a:buNone/>
            </a:pPr>
            <a:endParaRPr lang="en-US" kern="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685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Ejercicio1 p94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levanta</a:t>
            </a:r>
            <a:r>
              <a:rPr lang="en-US" dirty="0" smtClean="0"/>
              <a:t> la </a:t>
            </a:r>
            <a:r>
              <a:rPr lang="en-US" dirty="0" err="1" smtClean="0"/>
              <a:t>mano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alumno</a:t>
            </a:r>
            <a:r>
              <a:rPr lang="en-US" dirty="0" smtClean="0"/>
              <a:t> </a:t>
            </a:r>
            <a:r>
              <a:rPr lang="en-US" dirty="0" err="1" smtClean="0"/>
              <a:t>estudia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ensena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</a:t>
            </a:r>
            <a:r>
              <a:rPr lang="en-US" dirty="0" err="1" smtClean="0"/>
              <a:t>toman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mochila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8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246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Art Class</vt:lpstr>
      <vt:lpstr>PowerPoint Presentation</vt:lpstr>
      <vt:lpstr>PowerPoint Presentation</vt:lpstr>
      <vt:lpstr>PowerPoint Presentation</vt:lpstr>
      <vt:lpstr>PowerPoint Presentation</vt:lpstr>
      <vt:lpstr>Teacher Oral Parts, Ejercicio1 p94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_____Clase 702 La fecha es el 2 de enero del 2014</dc:title>
  <dc:creator>Helen Zumaeta</dc:creator>
  <cp:lastModifiedBy>Helen Zumaeta</cp:lastModifiedBy>
  <cp:revision>33</cp:revision>
  <cp:lastPrinted>2016-04-11T16:50:27Z</cp:lastPrinted>
  <dcterms:created xsi:type="dcterms:W3CDTF">2014-01-02T01:02:12Z</dcterms:created>
  <dcterms:modified xsi:type="dcterms:W3CDTF">2018-03-29T19:22:20Z</dcterms:modified>
</cp:coreProperties>
</file>